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3" r:id="rId2"/>
    <p:sldId id="274" r:id="rId3"/>
    <p:sldId id="277" r:id="rId4"/>
    <p:sldId id="278" r:id="rId5"/>
    <p:sldId id="279" r:id="rId6"/>
    <p:sldId id="287" r:id="rId7"/>
    <p:sldId id="288" r:id="rId8"/>
    <p:sldId id="289" r:id="rId9"/>
    <p:sldId id="290" r:id="rId10"/>
    <p:sldId id="291" r:id="rId11"/>
    <p:sldId id="29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111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01AF0C-58F7-982A-01EE-89A17608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51956A-236B-A627-2464-BFB566D442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F87F863-1C32-3B47-B99F-F75072B5FCFD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0BF340F-12EA-2E09-B342-2C518786A07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DC189E5-14BD-7E9F-8BD3-1CB021BE1B92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B71E287-C1A9-7633-DB7A-A22029FE8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8463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AFF42494-BEEC-86BB-70D5-785B583A58A0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7B217E55-8393-75AA-517E-EF74A4ACAF67}"/>
              </a:ext>
            </a:extLst>
          </p:cNvPr>
          <p:cNvSpPr/>
          <p:nvPr/>
        </p:nvSpPr>
        <p:spPr>
          <a:xfrm>
            <a:off x="5736790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D8F0F31-E602-D0DB-CADB-0AFE7B1A1A82}"/>
              </a:ext>
            </a:extLst>
          </p:cNvPr>
          <p:cNvSpPr/>
          <p:nvPr/>
        </p:nvSpPr>
        <p:spPr>
          <a:xfrm>
            <a:off x="695089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7B80B931-A86D-3CC1-97C0-36D2779F0DCF}"/>
              </a:ext>
            </a:extLst>
          </p:cNvPr>
          <p:cNvSpPr/>
          <p:nvPr/>
        </p:nvSpPr>
        <p:spPr>
          <a:xfrm>
            <a:off x="4476479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60D0E1D5-EE33-A2F2-1DA6-CBA6F6DBC9BC}"/>
              </a:ext>
            </a:extLst>
          </p:cNvPr>
          <p:cNvSpPr/>
          <p:nvPr/>
        </p:nvSpPr>
        <p:spPr>
          <a:xfrm>
            <a:off x="5727282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A563F100-1755-7A02-CC38-4495ADDF28EB}"/>
              </a:ext>
            </a:extLst>
          </p:cNvPr>
          <p:cNvSpPr/>
          <p:nvPr/>
        </p:nvSpPr>
        <p:spPr>
          <a:xfrm>
            <a:off x="6978085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8418EA39-66BF-7F39-4963-FB5578098F05}"/>
              </a:ext>
            </a:extLst>
          </p:cNvPr>
          <p:cNvSpPr/>
          <p:nvPr/>
        </p:nvSpPr>
        <p:spPr>
          <a:xfrm>
            <a:off x="4894095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DCFB4274-96BC-7B70-2BB5-4CE946A1C1EF}"/>
              </a:ext>
            </a:extLst>
          </p:cNvPr>
          <p:cNvSpPr/>
          <p:nvPr/>
        </p:nvSpPr>
        <p:spPr>
          <a:xfrm>
            <a:off x="6136980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7FAA267F-80A1-4D18-30A9-50DC15671DB7}"/>
              </a:ext>
            </a:extLst>
          </p:cNvPr>
          <p:cNvSpPr/>
          <p:nvPr/>
        </p:nvSpPr>
        <p:spPr>
          <a:xfrm>
            <a:off x="7407673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9CEBE36A-85D8-73F7-1916-82868591B79E}"/>
              </a:ext>
            </a:extLst>
          </p:cNvPr>
          <p:cNvSpPr/>
          <p:nvPr/>
        </p:nvSpPr>
        <p:spPr>
          <a:xfrm>
            <a:off x="4679690" y="367189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E380A213-012D-6037-3C0A-50779703F083}"/>
              </a:ext>
            </a:extLst>
          </p:cNvPr>
          <p:cNvSpPr/>
          <p:nvPr/>
        </p:nvSpPr>
        <p:spPr>
          <a:xfrm>
            <a:off x="5931206" y="3671889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7849F719-2FB5-8371-2ADF-38CD8D39C382}"/>
              </a:ext>
            </a:extLst>
          </p:cNvPr>
          <p:cNvSpPr/>
          <p:nvPr/>
        </p:nvSpPr>
        <p:spPr>
          <a:xfrm>
            <a:off x="7182722" y="3678753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D6205F1E-B670-7517-B7DF-8715393A7720}"/>
              </a:ext>
            </a:extLst>
          </p:cNvPr>
          <p:cNvSpPr/>
          <p:nvPr/>
        </p:nvSpPr>
        <p:spPr>
          <a:xfrm>
            <a:off x="4476479" y="400681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5046B2C9-83EE-C028-80BB-FB5006B105A9}"/>
              </a:ext>
            </a:extLst>
          </p:cNvPr>
          <p:cNvSpPr/>
          <p:nvPr/>
        </p:nvSpPr>
        <p:spPr>
          <a:xfrm>
            <a:off x="5751034" y="4001804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6503C4E3-6DD6-2576-D84F-DFEB0377DD2E}"/>
              </a:ext>
            </a:extLst>
          </p:cNvPr>
          <p:cNvSpPr/>
          <p:nvPr/>
        </p:nvSpPr>
        <p:spPr>
          <a:xfrm>
            <a:off x="6975402" y="4004218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FD8C56DF-66FB-D270-057A-0D1C434CF46C}"/>
              </a:ext>
            </a:extLst>
          </p:cNvPr>
          <p:cNvSpPr/>
          <p:nvPr/>
        </p:nvSpPr>
        <p:spPr>
          <a:xfrm>
            <a:off x="4923831" y="4000751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286AD3B7-644D-FB13-15D7-795F445ACE24}"/>
              </a:ext>
            </a:extLst>
          </p:cNvPr>
          <p:cNvSpPr/>
          <p:nvPr/>
        </p:nvSpPr>
        <p:spPr>
          <a:xfrm>
            <a:off x="6152157" y="4003657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232E6FAE-C0A1-F41E-6612-521D783C8F2D}"/>
              </a:ext>
            </a:extLst>
          </p:cNvPr>
          <p:cNvSpPr/>
          <p:nvPr/>
        </p:nvSpPr>
        <p:spPr>
          <a:xfrm>
            <a:off x="7407672" y="399617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57123DA-AECA-2D98-090D-C8E78DA2F48E}"/>
              </a:ext>
            </a:extLst>
          </p:cNvPr>
          <p:cNvSpPr txBox="1"/>
          <p:nvPr/>
        </p:nvSpPr>
        <p:spPr>
          <a:xfrm>
            <a:off x="4439213" y="4498229"/>
            <a:ext cx="3966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J’ai distribué 5 jetons à chaque élève.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569DEFEB-0B79-C3A5-EF2E-870D11DCC4E8}"/>
              </a:ext>
            </a:extLst>
          </p:cNvPr>
          <p:cNvSpPr/>
          <p:nvPr/>
        </p:nvSpPr>
        <p:spPr>
          <a:xfrm>
            <a:off x="4292718" y="3215677"/>
            <a:ext cx="1128156" cy="12285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91C2695-A7F3-1BC0-2256-C7929CA126A1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83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646048" y="3209845"/>
            <a:ext cx="396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latin typeface="Cursive standard" pitchFamily="2" charset="0"/>
              </a:rPr>
              <a:t>Chaque élève reçoit 5 jetons.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F6D78B5-9F54-5E68-7060-D896A5F4741D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1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4" y="1084613"/>
            <a:ext cx="7216239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Pour le barbecue, on fait cuire 12 saucisses. </a:t>
            </a:r>
          </a:p>
          <a:p>
            <a:r>
              <a:rPr lang="fr-FR" sz="3200" dirty="0">
                <a:solidFill>
                  <a:schemeClr val="tx1"/>
                </a:solidFill>
              </a:rPr>
              <a:t>Il y a 6 personnes à table.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de saucisses peut-on donner à chaque personne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153C3F1-B7B2-58AF-B42F-5EE5A0481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01345" y="4314702"/>
            <a:ext cx="3004561" cy="241069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6D7C3F2-EE03-4E73-F15B-CBCBB2F2CBC8}"/>
              </a:ext>
            </a:extLst>
          </p:cNvPr>
          <p:cNvSpPr txBox="1"/>
          <p:nvPr/>
        </p:nvSpPr>
        <p:spPr>
          <a:xfrm>
            <a:off x="8764166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saucisses qu’on peut donner à chaque personne.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FFFD9CE-6645-481E-217A-46D7B8FC9A2D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5" name="Ellipse 34">
            <a:extLst>
              <a:ext uri="{FF2B5EF4-FFF2-40B4-BE49-F238E27FC236}">
                <a16:creationId xmlns:a16="http://schemas.microsoft.com/office/drawing/2014/main" id="{40FA1AED-E98E-463F-5EE5-E493BF023852}"/>
              </a:ext>
            </a:extLst>
          </p:cNvPr>
          <p:cNvSpPr/>
          <p:nvPr/>
        </p:nvSpPr>
        <p:spPr>
          <a:xfrm>
            <a:off x="4522684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431F4A2-14A7-B3E3-A803-9C6E166859E6}"/>
              </a:ext>
            </a:extLst>
          </p:cNvPr>
          <p:cNvSpPr/>
          <p:nvPr/>
        </p:nvSpPr>
        <p:spPr>
          <a:xfrm>
            <a:off x="5243686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73F545B3-B524-25CF-3BA7-B4C386A9A1F3}"/>
              </a:ext>
            </a:extLst>
          </p:cNvPr>
          <p:cNvSpPr/>
          <p:nvPr/>
        </p:nvSpPr>
        <p:spPr>
          <a:xfrm>
            <a:off x="5964688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B49764B4-8436-A612-EDD7-128A27A89B1D}"/>
              </a:ext>
            </a:extLst>
          </p:cNvPr>
          <p:cNvSpPr/>
          <p:nvPr/>
        </p:nvSpPr>
        <p:spPr>
          <a:xfrm>
            <a:off x="6685690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5F00F9A7-493C-63BC-D612-C6D4FE89BF2E}"/>
              </a:ext>
            </a:extLst>
          </p:cNvPr>
          <p:cNvSpPr/>
          <p:nvPr/>
        </p:nvSpPr>
        <p:spPr>
          <a:xfrm>
            <a:off x="7406692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9547A7B-AE01-BE7B-F211-0883224DD6F7}"/>
              </a:ext>
            </a:extLst>
          </p:cNvPr>
          <p:cNvSpPr/>
          <p:nvPr/>
        </p:nvSpPr>
        <p:spPr>
          <a:xfrm>
            <a:off x="8127694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6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C577AFE4-0137-BAC5-5566-CB9708918EFE}"/>
              </a:ext>
            </a:extLst>
          </p:cNvPr>
          <p:cNvCxnSpPr/>
          <p:nvPr/>
        </p:nvCxnSpPr>
        <p:spPr>
          <a:xfrm>
            <a:off x="4681929" y="3040083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D7261F7D-4C52-B1C2-F414-83EAB49CE6F1}"/>
              </a:ext>
            </a:extLst>
          </p:cNvPr>
          <p:cNvCxnSpPr/>
          <p:nvPr/>
        </p:nvCxnSpPr>
        <p:spPr>
          <a:xfrm>
            <a:off x="5402931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012E5A47-2634-1FCB-0C42-7A645F364B17}"/>
              </a:ext>
            </a:extLst>
          </p:cNvPr>
          <p:cNvCxnSpPr/>
          <p:nvPr/>
        </p:nvCxnSpPr>
        <p:spPr>
          <a:xfrm>
            <a:off x="6123933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30C28444-1DA8-D564-DF25-8819F53C37C0}"/>
              </a:ext>
            </a:extLst>
          </p:cNvPr>
          <p:cNvCxnSpPr/>
          <p:nvPr/>
        </p:nvCxnSpPr>
        <p:spPr>
          <a:xfrm>
            <a:off x="6844935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D67FC7AC-B6EA-ED32-5571-29C4F002CAE7}"/>
              </a:ext>
            </a:extLst>
          </p:cNvPr>
          <p:cNvCxnSpPr/>
          <p:nvPr/>
        </p:nvCxnSpPr>
        <p:spPr>
          <a:xfrm>
            <a:off x="7565441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F00E3D83-6B29-D6F0-9EAE-C8291872278F}"/>
              </a:ext>
            </a:extLst>
          </p:cNvPr>
          <p:cNvCxnSpPr/>
          <p:nvPr/>
        </p:nvCxnSpPr>
        <p:spPr>
          <a:xfrm>
            <a:off x="8310238" y="3040083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1A96A78E-39D3-0049-C8C4-168B74465696}"/>
              </a:ext>
            </a:extLst>
          </p:cNvPr>
          <p:cNvCxnSpPr/>
          <p:nvPr/>
        </p:nvCxnSpPr>
        <p:spPr>
          <a:xfrm>
            <a:off x="4666988" y="346561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9CCEAC4F-D138-4E48-6505-D8D465655287}"/>
              </a:ext>
            </a:extLst>
          </p:cNvPr>
          <p:cNvCxnSpPr/>
          <p:nvPr/>
        </p:nvCxnSpPr>
        <p:spPr>
          <a:xfrm>
            <a:off x="5402930" y="346561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06A3D8E3-0249-6394-0CDF-D37B8D8699A0}"/>
              </a:ext>
            </a:extLst>
          </p:cNvPr>
          <p:cNvCxnSpPr/>
          <p:nvPr/>
        </p:nvCxnSpPr>
        <p:spPr>
          <a:xfrm>
            <a:off x="6120285" y="3509827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57CD0647-6CCF-4D3E-59B2-725E19081D1C}"/>
              </a:ext>
            </a:extLst>
          </p:cNvPr>
          <p:cNvCxnSpPr/>
          <p:nvPr/>
        </p:nvCxnSpPr>
        <p:spPr>
          <a:xfrm>
            <a:off x="6844935" y="3517744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747EA743-C304-48A6-6702-3703452A071C}"/>
              </a:ext>
            </a:extLst>
          </p:cNvPr>
          <p:cNvCxnSpPr/>
          <p:nvPr/>
        </p:nvCxnSpPr>
        <p:spPr>
          <a:xfrm>
            <a:off x="7565440" y="3513786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F824D890-DE2E-225E-653C-3FE6E23E8B0A}"/>
              </a:ext>
            </a:extLst>
          </p:cNvPr>
          <p:cNvCxnSpPr/>
          <p:nvPr/>
        </p:nvCxnSpPr>
        <p:spPr>
          <a:xfrm>
            <a:off x="8282747" y="3517744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A2FFDAB1-EAFB-1585-F564-CB55898A9163}"/>
              </a:ext>
            </a:extLst>
          </p:cNvPr>
          <p:cNvSpPr txBox="1"/>
          <p:nvPr/>
        </p:nvSpPr>
        <p:spPr>
          <a:xfrm>
            <a:off x="4453247" y="4354286"/>
            <a:ext cx="39665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distribue en comptant jusqu’à ce que j’arrive à 12.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DFEE8D7-F946-1045-4501-C10BEE377DA8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D0A5B32C-9A9D-26D7-5ABC-AB2362796832}"/>
              </a:ext>
            </a:extLst>
          </p:cNvPr>
          <p:cNvSpPr/>
          <p:nvPr/>
        </p:nvSpPr>
        <p:spPr>
          <a:xfrm>
            <a:off x="4522684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837B9E9-BE71-4E83-F173-D453B74C8CC2}"/>
              </a:ext>
            </a:extLst>
          </p:cNvPr>
          <p:cNvSpPr/>
          <p:nvPr/>
        </p:nvSpPr>
        <p:spPr>
          <a:xfrm>
            <a:off x="5243686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96CF488-BAC7-C83E-C3DE-2B80B3C8A9F4}"/>
              </a:ext>
            </a:extLst>
          </p:cNvPr>
          <p:cNvSpPr/>
          <p:nvPr/>
        </p:nvSpPr>
        <p:spPr>
          <a:xfrm>
            <a:off x="5964688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B9BCB42E-19A4-9D94-BA76-B8862641C4BA}"/>
              </a:ext>
            </a:extLst>
          </p:cNvPr>
          <p:cNvSpPr/>
          <p:nvPr/>
        </p:nvSpPr>
        <p:spPr>
          <a:xfrm>
            <a:off x="6685690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0C45A40-645B-A21D-F46C-956132E3FA00}"/>
              </a:ext>
            </a:extLst>
          </p:cNvPr>
          <p:cNvSpPr/>
          <p:nvPr/>
        </p:nvSpPr>
        <p:spPr>
          <a:xfrm>
            <a:off x="7406692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745C7C52-1552-10FA-371B-7337EDC5807C}"/>
              </a:ext>
            </a:extLst>
          </p:cNvPr>
          <p:cNvSpPr/>
          <p:nvPr/>
        </p:nvSpPr>
        <p:spPr>
          <a:xfrm>
            <a:off x="8127694" y="2248760"/>
            <a:ext cx="544122" cy="561734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>
                <a:solidFill>
                  <a:schemeClr val="tx1"/>
                </a:solidFill>
              </a:rPr>
              <a:t>6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9DD4A14B-D20F-0027-EAC4-BC07C53496B7}"/>
              </a:ext>
            </a:extLst>
          </p:cNvPr>
          <p:cNvCxnSpPr/>
          <p:nvPr/>
        </p:nvCxnSpPr>
        <p:spPr>
          <a:xfrm>
            <a:off x="4681929" y="3040083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4FACEFD0-F1CB-8A59-B2C0-18FAEDFDFCD3}"/>
              </a:ext>
            </a:extLst>
          </p:cNvPr>
          <p:cNvCxnSpPr/>
          <p:nvPr/>
        </p:nvCxnSpPr>
        <p:spPr>
          <a:xfrm>
            <a:off x="5402931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1BAB4047-986F-582C-74C1-AF4D6E81E32F}"/>
              </a:ext>
            </a:extLst>
          </p:cNvPr>
          <p:cNvCxnSpPr/>
          <p:nvPr/>
        </p:nvCxnSpPr>
        <p:spPr>
          <a:xfrm>
            <a:off x="6123933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6170DCEE-D01C-29CF-C2BC-5B734D00C129}"/>
              </a:ext>
            </a:extLst>
          </p:cNvPr>
          <p:cNvCxnSpPr/>
          <p:nvPr/>
        </p:nvCxnSpPr>
        <p:spPr>
          <a:xfrm>
            <a:off x="6844935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BA104C1A-BD28-452D-075B-75EBD22B7E8B}"/>
              </a:ext>
            </a:extLst>
          </p:cNvPr>
          <p:cNvCxnSpPr/>
          <p:nvPr/>
        </p:nvCxnSpPr>
        <p:spPr>
          <a:xfrm>
            <a:off x="7565441" y="3048000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3B4F17BE-C5A5-2DB4-28D6-74D51745615E}"/>
              </a:ext>
            </a:extLst>
          </p:cNvPr>
          <p:cNvCxnSpPr/>
          <p:nvPr/>
        </p:nvCxnSpPr>
        <p:spPr>
          <a:xfrm>
            <a:off x="8310238" y="3040083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EC80B5C7-6279-8F8A-E852-A5EDEBFC5780}"/>
              </a:ext>
            </a:extLst>
          </p:cNvPr>
          <p:cNvCxnSpPr/>
          <p:nvPr/>
        </p:nvCxnSpPr>
        <p:spPr>
          <a:xfrm>
            <a:off x="4666988" y="346561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34FCD87D-B8EE-1B28-E665-44381A0C514D}"/>
              </a:ext>
            </a:extLst>
          </p:cNvPr>
          <p:cNvCxnSpPr/>
          <p:nvPr/>
        </p:nvCxnSpPr>
        <p:spPr>
          <a:xfrm>
            <a:off x="5402930" y="3465615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AD4598F9-7CD7-E4BA-F717-C6252B09017D}"/>
              </a:ext>
            </a:extLst>
          </p:cNvPr>
          <p:cNvCxnSpPr/>
          <p:nvPr/>
        </p:nvCxnSpPr>
        <p:spPr>
          <a:xfrm>
            <a:off x="6120285" y="3509827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83CC0FD-27FA-2C59-8E85-EE8CA1A0305C}"/>
              </a:ext>
            </a:extLst>
          </p:cNvPr>
          <p:cNvCxnSpPr/>
          <p:nvPr/>
        </p:nvCxnSpPr>
        <p:spPr>
          <a:xfrm>
            <a:off x="6844935" y="3517744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5EB9688F-5FD9-F3B7-CD27-6D2EC08A7E95}"/>
              </a:ext>
            </a:extLst>
          </p:cNvPr>
          <p:cNvCxnSpPr/>
          <p:nvPr/>
        </p:nvCxnSpPr>
        <p:spPr>
          <a:xfrm>
            <a:off x="7565440" y="3513786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57F1C394-6A2E-482D-AD09-746CCE129E25}"/>
              </a:ext>
            </a:extLst>
          </p:cNvPr>
          <p:cNvCxnSpPr/>
          <p:nvPr/>
        </p:nvCxnSpPr>
        <p:spPr>
          <a:xfrm>
            <a:off x="8282747" y="3517744"/>
            <a:ext cx="225631" cy="269174"/>
          </a:xfrm>
          <a:prstGeom prst="line">
            <a:avLst/>
          </a:prstGeom>
          <a:ln w="762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626738A4-936A-E0FB-EFF1-6E33527FDB27}"/>
              </a:ext>
            </a:extLst>
          </p:cNvPr>
          <p:cNvSpPr txBox="1"/>
          <p:nvPr/>
        </p:nvSpPr>
        <p:spPr>
          <a:xfrm>
            <a:off x="4453247" y="4354286"/>
            <a:ext cx="3966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J’ai distribué 2 saucisses à chacun.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E5081DCE-DB99-A789-2F10-8F08143D4626}"/>
              </a:ext>
            </a:extLst>
          </p:cNvPr>
          <p:cNvSpPr/>
          <p:nvPr/>
        </p:nvSpPr>
        <p:spPr>
          <a:xfrm>
            <a:off x="4453247" y="2905496"/>
            <a:ext cx="688769" cy="103711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D93DDF-DB75-8AD2-AC04-79FF10D6C645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370119" y="3378220"/>
            <a:ext cx="44097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latin typeface="Cursive standard" pitchFamily="2" charset="0"/>
              </a:rPr>
              <a:t>On peut donner 2 saucisses à chaque personne.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BA48FFB-D0D5-3C95-26D7-E2C7BF758B05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96488"/>
            <a:ext cx="704206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La maitresse a 15 jetons dans la main. Elle les distribue à 3 élèves.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de jetons chaque élève reçoit-il ? </a:t>
            </a:r>
            <a:endParaRPr lang="fr-FR" sz="3200" b="1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04A61FB9-0D1F-A729-CC7A-E9D44536CA01}"/>
              </a:ext>
            </a:extLst>
          </p:cNvPr>
          <p:cNvSpPr/>
          <p:nvPr/>
        </p:nvSpPr>
        <p:spPr>
          <a:xfrm>
            <a:off x="6717476" y="4878780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15273CB-8663-2745-4CE0-6985038ACBD5}"/>
              </a:ext>
            </a:extLst>
          </p:cNvPr>
          <p:cNvSpPr/>
          <p:nvPr/>
        </p:nvSpPr>
        <p:spPr>
          <a:xfrm>
            <a:off x="7273637" y="5047014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8F10007-C5FE-81E9-2AB5-E81CD76C7E13}"/>
              </a:ext>
            </a:extLst>
          </p:cNvPr>
          <p:cNvSpPr/>
          <p:nvPr/>
        </p:nvSpPr>
        <p:spPr>
          <a:xfrm>
            <a:off x="6889668" y="5458692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D501CB7-42A5-0779-DB33-702C424C9C73}"/>
              </a:ext>
            </a:extLst>
          </p:cNvPr>
          <p:cNvSpPr/>
          <p:nvPr/>
        </p:nvSpPr>
        <p:spPr>
          <a:xfrm>
            <a:off x="7331034" y="4437414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8D545EE-2219-2386-4580-E5FC3392F6EA}"/>
              </a:ext>
            </a:extLst>
          </p:cNvPr>
          <p:cNvSpPr/>
          <p:nvPr/>
        </p:nvSpPr>
        <p:spPr>
          <a:xfrm>
            <a:off x="7773390" y="5488380"/>
            <a:ext cx="882732" cy="8827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BD4CA3D-A9FD-1D6E-513F-9988C03E604D}"/>
              </a:ext>
            </a:extLst>
          </p:cNvPr>
          <p:cNvSpPr txBox="1"/>
          <p:nvPr/>
        </p:nvSpPr>
        <p:spPr>
          <a:xfrm>
            <a:off x="846783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jetons reçu par un élève.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872B564-3A44-7AD3-B2E4-79DBB73CDDBE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54866C8-8C63-9D23-24FC-00758FA55DB4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DAF7168-A4DC-CAD2-61E6-7814621EA378}"/>
              </a:ext>
            </a:extLst>
          </p:cNvPr>
          <p:cNvSpPr/>
          <p:nvPr/>
        </p:nvSpPr>
        <p:spPr>
          <a:xfrm>
            <a:off x="5736790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FC291BE-74A1-67F4-618B-B62B26B0A5CF}"/>
              </a:ext>
            </a:extLst>
          </p:cNvPr>
          <p:cNvSpPr/>
          <p:nvPr/>
        </p:nvSpPr>
        <p:spPr>
          <a:xfrm>
            <a:off x="695089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DEBB555-C0FE-DBCD-3170-4D6C3CDA883D}"/>
              </a:ext>
            </a:extLst>
          </p:cNvPr>
          <p:cNvSpPr/>
          <p:nvPr/>
        </p:nvSpPr>
        <p:spPr>
          <a:xfrm>
            <a:off x="4476479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547D501-AF72-A24C-3265-FC380A9535C4}"/>
              </a:ext>
            </a:extLst>
          </p:cNvPr>
          <p:cNvSpPr/>
          <p:nvPr/>
        </p:nvSpPr>
        <p:spPr>
          <a:xfrm>
            <a:off x="5727282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B6F44A29-DD43-7763-E5D8-3F83FAA08C08}"/>
              </a:ext>
            </a:extLst>
          </p:cNvPr>
          <p:cNvSpPr/>
          <p:nvPr/>
        </p:nvSpPr>
        <p:spPr>
          <a:xfrm>
            <a:off x="6978085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062AF291-A510-1D66-6586-6EFD79ED52EC}"/>
              </a:ext>
            </a:extLst>
          </p:cNvPr>
          <p:cNvSpPr/>
          <p:nvPr/>
        </p:nvSpPr>
        <p:spPr>
          <a:xfrm>
            <a:off x="4894095" y="333696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C41A780E-762B-F4F0-9596-633D2D6F270B}"/>
              </a:ext>
            </a:extLst>
          </p:cNvPr>
          <p:cNvSpPr/>
          <p:nvPr/>
        </p:nvSpPr>
        <p:spPr>
          <a:xfrm>
            <a:off x="6136980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E65801-740C-60CD-4C46-7458CB8DBB72}"/>
              </a:ext>
            </a:extLst>
          </p:cNvPr>
          <p:cNvSpPr/>
          <p:nvPr/>
        </p:nvSpPr>
        <p:spPr>
          <a:xfrm>
            <a:off x="7407673" y="335123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A311D49B-10B0-7BD9-C897-DFF8D6554DCE}"/>
              </a:ext>
            </a:extLst>
          </p:cNvPr>
          <p:cNvSpPr/>
          <p:nvPr/>
        </p:nvSpPr>
        <p:spPr>
          <a:xfrm>
            <a:off x="4679690" y="3671890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2EE43564-3D77-7AB8-75E8-A5ED52E869F6}"/>
              </a:ext>
            </a:extLst>
          </p:cNvPr>
          <p:cNvSpPr/>
          <p:nvPr/>
        </p:nvSpPr>
        <p:spPr>
          <a:xfrm>
            <a:off x="5931206" y="3671889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D610DAA3-6A8F-2070-8BAA-E328F640695E}"/>
              </a:ext>
            </a:extLst>
          </p:cNvPr>
          <p:cNvSpPr/>
          <p:nvPr/>
        </p:nvSpPr>
        <p:spPr>
          <a:xfrm>
            <a:off x="7182722" y="3678753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0471DB43-1276-8D17-B338-C0D7F6F34970}"/>
              </a:ext>
            </a:extLst>
          </p:cNvPr>
          <p:cNvSpPr/>
          <p:nvPr/>
        </p:nvSpPr>
        <p:spPr>
          <a:xfrm>
            <a:off x="4476479" y="400681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4953D5B6-AD73-7DF7-3700-7DAC68D57DFD}"/>
              </a:ext>
            </a:extLst>
          </p:cNvPr>
          <p:cNvSpPr/>
          <p:nvPr/>
        </p:nvSpPr>
        <p:spPr>
          <a:xfrm>
            <a:off x="5751034" y="4001804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14D1AD4-E2A0-7D8C-67F5-F3FAD26A7058}"/>
              </a:ext>
            </a:extLst>
          </p:cNvPr>
          <p:cNvSpPr/>
          <p:nvPr/>
        </p:nvSpPr>
        <p:spPr>
          <a:xfrm>
            <a:off x="6975402" y="4004218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89C71F6B-E360-D20A-B2D9-228F22199766}"/>
              </a:ext>
            </a:extLst>
          </p:cNvPr>
          <p:cNvSpPr/>
          <p:nvPr/>
        </p:nvSpPr>
        <p:spPr>
          <a:xfrm>
            <a:off x="4923831" y="4000751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AE3DB40F-CDB4-483C-F45A-7FC584A1E96D}"/>
              </a:ext>
            </a:extLst>
          </p:cNvPr>
          <p:cNvSpPr/>
          <p:nvPr/>
        </p:nvSpPr>
        <p:spPr>
          <a:xfrm>
            <a:off x="6152157" y="4003657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B0D5A9D7-260C-8248-66EF-45B53E311775}"/>
              </a:ext>
            </a:extLst>
          </p:cNvPr>
          <p:cNvSpPr/>
          <p:nvPr/>
        </p:nvSpPr>
        <p:spPr>
          <a:xfrm>
            <a:off x="7407672" y="3996175"/>
            <a:ext cx="285525" cy="28552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2C34968-4504-9335-DBB0-3FFE16826156}"/>
              </a:ext>
            </a:extLst>
          </p:cNvPr>
          <p:cNvSpPr txBox="1"/>
          <p:nvPr/>
        </p:nvSpPr>
        <p:spPr>
          <a:xfrm>
            <a:off x="4439213" y="4498229"/>
            <a:ext cx="39665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distribue en comptant jusqu’à ce que j’arrive à 15.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EEB7AE6-FAE4-C29C-C7F9-4CE9E3D92C3A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0" grpId="0" animBg="1"/>
      <p:bldP spid="12" grpId="0" animBg="1"/>
      <p:bldP spid="14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2751</TotalTime>
  <Words>187</Words>
  <Application>Microsoft Office PowerPoint</Application>
  <PresentationFormat>Affichage à l'écran (4:3)</PresentationFormat>
  <Paragraphs>53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Lisons le problème.</vt:lpstr>
      <vt:lpstr>Étape 1</vt:lpstr>
      <vt:lpstr>Étape 2</vt:lpstr>
      <vt:lpstr>Étape 3</vt:lpstr>
      <vt:lpstr>Étape 4</vt:lpstr>
      <vt:lpstr>Lisons le problème.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79</cp:revision>
  <dcterms:created xsi:type="dcterms:W3CDTF">2023-02-07T14:55:57Z</dcterms:created>
  <dcterms:modified xsi:type="dcterms:W3CDTF">2025-09-03T09:47:20Z</dcterms:modified>
</cp:coreProperties>
</file>